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7" r:id="rId2"/>
    <p:sldId id="278" r:id="rId3"/>
    <p:sldId id="262" r:id="rId4"/>
    <p:sldId id="266" r:id="rId5"/>
    <p:sldId id="285" r:id="rId6"/>
    <p:sldId id="280" r:id="rId7"/>
    <p:sldId id="281" r:id="rId8"/>
    <p:sldId id="309" r:id="rId9"/>
    <p:sldId id="300" r:id="rId10"/>
    <p:sldId id="282" r:id="rId11"/>
    <p:sldId id="284" r:id="rId12"/>
    <p:sldId id="283" r:id="rId13"/>
    <p:sldId id="273" r:id="rId14"/>
    <p:sldId id="272" r:id="rId15"/>
    <p:sldId id="260" r:id="rId16"/>
    <p:sldId id="306" r:id="rId17"/>
    <p:sldId id="270" r:id="rId18"/>
    <p:sldId id="271" r:id="rId19"/>
    <p:sldId id="299" r:id="rId20"/>
    <p:sldId id="288" r:id="rId21"/>
    <p:sldId id="291" r:id="rId22"/>
    <p:sldId id="289" r:id="rId23"/>
    <p:sldId id="311" r:id="rId24"/>
    <p:sldId id="287" r:id="rId25"/>
    <p:sldId id="258" r:id="rId26"/>
    <p:sldId id="267" r:id="rId27"/>
    <p:sldId id="305" r:id="rId28"/>
    <p:sldId id="308" r:id="rId29"/>
    <p:sldId id="261" r:id="rId30"/>
    <p:sldId id="276" r:id="rId31"/>
    <p:sldId id="274" r:id="rId32"/>
    <p:sldId id="275" r:id="rId33"/>
    <p:sldId id="296" r:id="rId34"/>
    <p:sldId id="302" r:id="rId35"/>
    <p:sldId id="298" r:id="rId36"/>
    <p:sldId id="303" r:id="rId37"/>
    <p:sldId id="307" r:id="rId38"/>
    <p:sldId id="263" r:id="rId39"/>
    <p:sldId id="310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42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49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126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8208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367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713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418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51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513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32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824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408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344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951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444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49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734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526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113210"/>
            <a:ext cx="11948160" cy="6668741"/>
          </a:xfrm>
        </p:spPr>
      </p:pic>
      <p:pic>
        <p:nvPicPr>
          <p:cNvPr id="3" name="Jean-Jacques Goldman - Je te donne (live) 5min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1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8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3000">
        <p14:vortex dir="r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682" y="0"/>
            <a:ext cx="10102375" cy="6734917"/>
          </a:xfrm>
        </p:spPr>
      </p:pic>
    </p:spTree>
    <p:extLst>
      <p:ext uri="{BB962C8B-B14F-4D97-AF65-F5344CB8AC3E}">
        <p14:creationId xmlns:p14="http://schemas.microsoft.com/office/powerpoint/2010/main" val="1828855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47" y="93616"/>
            <a:ext cx="9988622" cy="6653813"/>
          </a:xfrm>
        </p:spPr>
      </p:pic>
    </p:spTree>
    <p:extLst>
      <p:ext uri="{BB962C8B-B14F-4D97-AF65-F5344CB8AC3E}">
        <p14:creationId xmlns:p14="http://schemas.microsoft.com/office/powerpoint/2010/main" val="299727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93" y="0"/>
            <a:ext cx="10090978" cy="6727319"/>
          </a:xfrm>
        </p:spPr>
      </p:pic>
    </p:spTree>
    <p:extLst>
      <p:ext uri="{BB962C8B-B14F-4D97-AF65-F5344CB8AC3E}">
        <p14:creationId xmlns:p14="http://schemas.microsoft.com/office/powerpoint/2010/main" val="87661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45" y="163287"/>
            <a:ext cx="9857961" cy="6504222"/>
          </a:xfrm>
        </p:spPr>
      </p:pic>
    </p:spTree>
    <p:extLst>
      <p:ext uri="{BB962C8B-B14F-4D97-AF65-F5344CB8AC3E}">
        <p14:creationId xmlns:p14="http://schemas.microsoft.com/office/powerpoint/2010/main" val="98181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4000">
        <p15:prstTrans prst="curtains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7" y="0"/>
            <a:ext cx="12153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55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flash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23" y="-1345646"/>
            <a:ext cx="5823245" cy="8734869"/>
          </a:xfr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548" y="0"/>
            <a:ext cx="5297601" cy="692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9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9000">
        <p14:glitter pattern="hexagon"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79" y="65315"/>
            <a:ext cx="12050121" cy="6725650"/>
          </a:xfrm>
        </p:spPr>
      </p:pic>
    </p:spTree>
    <p:extLst>
      <p:ext uri="{BB962C8B-B14F-4D97-AF65-F5344CB8AC3E}">
        <p14:creationId xmlns:p14="http://schemas.microsoft.com/office/powerpoint/2010/main" val="153422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5000">
        <p14:vortex dir="r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17" y="-60960"/>
            <a:ext cx="10798629" cy="6982769"/>
          </a:xfrm>
        </p:spPr>
      </p:pic>
    </p:spTree>
    <p:extLst>
      <p:ext uri="{BB962C8B-B14F-4D97-AF65-F5344CB8AC3E}">
        <p14:creationId xmlns:p14="http://schemas.microsoft.com/office/powerpoint/2010/main" val="120213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14:vortex dir="r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72" y="-1"/>
            <a:ext cx="9139539" cy="6859391"/>
          </a:xfrm>
        </p:spPr>
      </p:pic>
    </p:spTree>
    <p:extLst>
      <p:ext uri="{BB962C8B-B14F-4D97-AF65-F5344CB8AC3E}">
        <p14:creationId xmlns:p14="http://schemas.microsoft.com/office/powerpoint/2010/main" val="3523808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6000">
        <p15:prstTrans prst="drape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79" y="180701"/>
            <a:ext cx="11752856" cy="6559734"/>
          </a:xfrm>
        </p:spPr>
      </p:pic>
    </p:spTree>
    <p:extLst>
      <p:ext uri="{BB962C8B-B14F-4D97-AF65-F5344CB8AC3E}">
        <p14:creationId xmlns:p14="http://schemas.microsoft.com/office/powerpoint/2010/main" val="265842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4000">
        <p14:ripple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538" y="404608"/>
            <a:ext cx="6222863" cy="62228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2503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>
        <p14:flash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68" y="-109073"/>
            <a:ext cx="10458884" cy="6967073"/>
          </a:xfrm>
        </p:spPr>
      </p:pic>
    </p:spTree>
    <p:extLst>
      <p:ext uri="{BB962C8B-B14F-4D97-AF65-F5344CB8AC3E}">
        <p14:creationId xmlns:p14="http://schemas.microsoft.com/office/powerpoint/2010/main" val="87305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4000">
        <p:randomBar dir="vert"/>
      </p:transition>
    </mc:Choice>
    <mc:Fallback xmlns="">
      <p:transition spd="slow" advClick="0" advTm="4000">
        <p:randomBa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85" y="302622"/>
            <a:ext cx="11874417" cy="6342018"/>
          </a:xfrm>
        </p:spPr>
      </p:pic>
    </p:spTree>
    <p:extLst>
      <p:ext uri="{BB962C8B-B14F-4D97-AF65-F5344CB8AC3E}">
        <p14:creationId xmlns:p14="http://schemas.microsoft.com/office/powerpoint/2010/main" val="4132313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7000">
        <p15:prstTrans prst="fallOver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53" y="0"/>
            <a:ext cx="10397924" cy="6926465"/>
          </a:xfrm>
        </p:spPr>
      </p:pic>
    </p:spTree>
    <p:extLst>
      <p:ext uri="{BB962C8B-B14F-4D97-AF65-F5344CB8AC3E}">
        <p14:creationId xmlns:p14="http://schemas.microsoft.com/office/powerpoint/2010/main" val="429375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6000">
        <p14:vortex dir="r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99" y="216876"/>
            <a:ext cx="10582031" cy="64418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97637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5000">
        <p14:gallery dir="l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31" y="67798"/>
            <a:ext cx="10075708" cy="6711825"/>
          </a:xfrm>
        </p:spPr>
      </p:pic>
    </p:spTree>
    <p:extLst>
      <p:ext uri="{BB962C8B-B14F-4D97-AF65-F5344CB8AC3E}">
        <p14:creationId xmlns:p14="http://schemas.microsoft.com/office/powerpoint/2010/main" val="168091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flash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3" y="102967"/>
            <a:ext cx="10450286" cy="66853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892365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900" advClick="0" advTm="6000">
        <p14:warp dir="in"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975" y="0"/>
            <a:ext cx="9328738" cy="6858000"/>
          </a:xfrm>
        </p:spPr>
      </p:pic>
    </p:spTree>
    <p:extLst>
      <p:ext uri="{BB962C8B-B14F-4D97-AF65-F5344CB8AC3E}">
        <p14:creationId xmlns:p14="http://schemas.microsoft.com/office/powerpoint/2010/main" val="189986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14:rippl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66" y="-1110291"/>
            <a:ext cx="5345249" cy="787413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650">
            <a:off x="4923085" y="314363"/>
            <a:ext cx="7255289" cy="53337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0510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4" y="0"/>
            <a:ext cx="9979914" cy="6648012"/>
          </a:xfrm>
        </p:spPr>
      </p:pic>
    </p:spTree>
    <p:extLst>
      <p:ext uri="{BB962C8B-B14F-4D97-AF65-F5344CB8AC3E}">
        <p14:creationId xmlns:p14="http://schemas.microsoft.com/office/powerpoint/2010/main" val="964335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4000">
        <p15:prstTrans prst="prestige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3" y="91385"/>
            <a:ext cx="10157959" cy="67666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6239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6000">
        <p:fade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21" y="139337"/>
            <a:ext cx="11532071" cy="6601097"/>
          </a:xfrm>
        </p:spPr>
      </p:pic>
    </p:spTree>
    <p:extLst>
      <p:ext uri="{BB962C8B-B14F-4D97-AF65-F5344CB8AC3E}">
        <p14:creationId xmlns:p14="http://schemas.microsoft.com/office/powerpoint/2010/main" val="119795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Click="0" advTm="4000">
        <p:split orient="vert"/>
      </p:transition>
    </mc:Choice>
    <mc:Fallback xmlns="">
      <p:transition spd="slow" advClick="0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50" y="0"/>
            <a:ext cx="11717962" cy="6886719"/>
          </a:xfrm>
        </p:spPr>
      </p:pic>
    </p:spTree>
    <p:extLst>
      <p:ext uri="{BB962C8B-B14F-4D97-AF65-F5344CB8AC3E}">
        <p14:creationId xmlns:p14="http://schemas.microsoft.com/office/powerpoint/2010/main" val="6448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 advTm="6000">
        <p:wheel spokes="1"/>
      </p:transition>
    </mc:Choice>
    <mc:Fallback xmlns="">
      <p:transition spd="slow" advClick="0" advTm="6000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269" y="78669"/>
            <a:ext cx="9530942" cy="6687753"/>
          </a:xfrm>
        </p:spPr>
      </p:pic>
    </p:spTree>
    <p:extLst>
      <p:ext uri="{BB962C8B-B14F-4D97-AF65-F5344CB8AC3E}">
        <p14:creationId xmlns:p14="http://schemas.microsoft.com/office/powerpoint/2010/main" val="416430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5000">
        <p14:honeycomb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3" y="171994"/>
            <a:ext cx="11706698" cy="6533972"/>
          </a:xfrm>
        </p:spPr>
      </p:pic>
    </p:spTree>
    <p:extLst>
      <p:ext uri="{BB962C8B-B14F-4D97-AF65-F5344CB8AC3E}">
        <p14:creationId xmlns:p14="http://schemas.microsoft.com/office/powerpoint/2010/main" val="104575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14:flash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93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5000">
        <p15:prstTrans prst="drape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88" y="145868"/>
            <a:ext cx="9960350" cy="6640233"/>
          </a:xfrm>
        </p:spPr>
      </p:pic>
    </p:spTree>
    <p:extLst>
      <p:ext uri="{BB962C8B-B14F-4D97-AF65-F5344CB8AC3E}">
        <p14:creationId xmlns:p14="http://schemas.microsoft.com/office/powerpoint/2010/main" val="110082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4000">
        <p:split orient="vert"/>
      </p:transition>
    </mc:Choice>
    <mc:Fallback xmlns="">
      <p:transition spd="slow" advClick="0" advTm="4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972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4000">
        <p15:prstTrans prst="curtains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79" y="119741"/>
            <a:ext cx="9951641" cy="6634427"/>
          </a:xfrm>
        </p:spPr>
      </p:pic>
    </p:spTree>
    <p:extLst>
      <p:ext uri="{BB962C8B-B14F-4D97-AF65-F5344CB8AC3E}">
        <p14:creationId xmlns:p14="http://schemas.microsoft.com/office/powerpoint/2010/main" val="364368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70" y="145867"/>
            <a:ext cx="11750241" cy="6558275"/>
          </a:xfrm>
        </p:spPr>
      </p:pic>
    </p:spTree>
    <p:extLst>
      <p:ext uri="{BB962C8B-B14F-4D97-AF65-F5344CB8AC3E}">
        <p14:creationId xmlns:p14="http://schemas.microsoft.com/office/powerpoint/2010/main" val="3116574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7000">
        <p14:vortex dir="r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80" y="206828"/>
            <a:ext cx="11649979" cy="6564332"/>
          </a:xfrm>
        </p:spPr>
      </p:pic>
    </p:spTree>
    <p:extLst>
      <p:ext uri="{BB962C8B-B14F-4D97-AF65-F5344CB8AC3E}">
        <p14:creationId xmlns:p14="http://schemas.microsoft.com/office/powerpoint/2010/main" val="2944323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750" advClick="0" advTm="10000">
        <p15:prstTrans prst="drape"/>
      </p:transition>
    </mc:Choice>
    <mc:Fallback xmlns="">
      <p:transition spd="slow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0"/>
            <a:ext cx="11022348" cy="6947042"/>
          </a:xfrm>
        </p:spPr>
      </p:pic>
    </p:spTree>
    <p:extLst>
      <p:ext uri="{BB962C8B-B14F-4D97-AF65-F5344CB8AC3E}">
        <p14:creationId xmlns:p14="http://schemas.microsoft.com/office/powerpoint/2010/main" val="44765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37" y="13063"/>
            <a:ext cx="10267406" cy="6844937"/>
          </a:xfrm>
        </p:spPr>
      </p:pic>
    </p:spTree>
    <p:extLst>
      <p:ext uri="{BB962C8B-B14F-4D97-AF65-F5344CB8AC3E}">
        <p14:creationId xmlns:p14="http://schemas.microsoft.com/office/powerpoint/2010/main" val="132622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4000">
        <p14:reveal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563" y="0"/>
            <a:ext cx="5443425" cy="685800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089" y="0"/>
            <a:ext cx="4568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2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14:gallery dir="l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869" y="0"/>
            <a:ext cx="6339840" cy="9091511"/>
          </a:xfrm>
        </p:spPr>
      </p:pic>
    </p:spTree>
    <p:extLst>
      <p:ext uri="{BB962C8B-B14F-4D97-AF65-F5344CB8AC3E}">
        <p14:creationId xmlns:p14="http://schemas.microsoft.com/office/powerpoint/2010/main" val="279762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97" y="28953"/>
            <a:ext cx="4789914" cy="6868872"/>
          </a:xfr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720" y="28953"/>
            <a:ext cx="4817205" cy="690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65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 advClick="0" advTm="7000">
        <p15:prstTrans prst="curtains"/>
      </p:transition>
    </mc:Choice>
    <mc:Fallback xmlns=""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" y="0"/>
            <a:ext cx="10972799" cy="6884073"/>
          </a:xfrm>
        </p:spPr>
      </p:pic>
    </p:spTree>
    <p:extLst>
      <p:ext uri="{BB962C8B-B14F-4D97-AF65-F5344CB8AC3E}">
        <p14:creationId xmlns:p14="http://schemas.microsoft.com/office/powerpoint/2010/main" val="1555492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6000">
        <p15:prstTrans prst="curtains"/>
      </p:transition>
    </mc:Choice>
    <mc:Fallback xmlns=""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055" y="302623"/>
            <a:ext cx="9211322" cy="6387306"/>
          </a:xfrm>
        </p:spPr>
      </p:pic>
    </p:spTree>
    <p:extLst>
      <p:ext uri="{BB962C8B-B14F-4D97-AF65-F5344CB8AC3E}">
        <p14:creationId xmlns:p14="http://schemas.microsoft.com/office/powerpoint/2010/main" val="95816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6000">
        <p:blinds dir="vert"/>
      </p:transition>
    </mc:Choice>
    <mc:Fallback xmlns="">
      <p:transition spd="slow" advClick="0" advTm="6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224</TotalTime>
  <Words>0</Words>
  <Application>Microsoft Office PowerPoint</Application>
  <PresentationFormat>Grand écran</PresentationFormat>
  <Paragraphs>0</Paragraphs>
  <Slides>39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2" baseType="lpstr">
      <vt:lpstr>Century Gothic</vt:lpstr>
      <vt:lpstr>Wingdings 3</vt:lpstr>
      <vt:lpstr>Secteur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Fiesa jeannot   34 ans BGEFC</dc:title>
  <dc:creator>Utilisateur</dc:creator>
  <cp:lastModifiedBy>Utilisateur</cp:lastModifiedBy>
  <cp:revision>23</cp:revision>
  <dcterms:created xsi:type="dcterms:W3CDTF">2026-04-15T10:51:54Z</dcterms:created>
  <dcterms:modified xsi:type="dcterms:W3CDTF">2026-04-18T23:22:48Z</dcterms:modified>
</cp:coreProperties>
</file>